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629" y="1371600"/>
            <a:ext cx="5935540" cy="2696866"/>
          </a:xfrm>
        </p:spPr>
        <p:txBody>
          <a:bodyPr anchor="t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629" y="4584879"/>
            <a:ext cx="593554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527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947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8077" y="1401097"/>
            <a:ext cx="2155722" cy="47758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01097"/>
            <a:ext cx="8232058" cy="47758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969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9" y="1709738"/>
            <a:ext cx="9214884" cy="31599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522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49526"/>
            <a:ext cx="5105400" cy="32104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49526"/>
            <a:ext cx="5105400" cy="32104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48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371599"/>
            <a:ext cx="10442760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2311353"/>
            <a:ext cx="5084947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2628" y="3006725"/>
            <a:ext cx="5084947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11353"/>
            <a:ext cx="5183188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686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97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8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599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1"/>
            <a:ext cx="10363200" cy="11875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2559171"/>
            <a:ext cx="10363200" cy="3382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262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F07CD3FD-BE54-4400-942B-C6C15AA73DF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209B62C-3402-4623-9A7C-AA048B56F8C3}"/>
              </a:ext>
            </a:extLst>
          </p:cNvPr>
          <p:cNvCxnSpPr>
            <a:cxnSpLocks/>
          </p:cNvCxnSpPr>
          <p:nvPr/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9190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sls.cz/slovnik/digitalni-certifikat.html" TargetMode="External"/><Relationship Id="rId2" Type="http://schemas.openxmlformats.org/officeDocument/2006/relationships/hyperlink" Target="https://www.ssl.com/cs/Nej%C4%8Dast%C4%9Bj%C5%A1%C3%AD-dotazy/co-je-digit%C3%A1ln%C3%AD-certifik%C3%A1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Digit%C3%A1ln%C3%AD_certifik%C3%A1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ílá struktura">
            <a:extLst>
              <a:ext uri="{FF2B5EF4-FFF2-40B4-BE49-F238E27FC236}">
                <a16:creationId xmlns:a16="http://schemas.microsoft.com/office/drawing/2014/main" id="{092DC90F-E79B-70FB-18A5-66757F4C20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243"/>
          <a:stretch/>
        </p:blipFill>
        <p:spPr>
          <a:xfrm>
            <a:off x="0" y="10"/>
            <a:ext cx="12192000" cy="6857990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6136311-C81B-47C5-AE0A-5641A5A595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3225" y="1066800"/>
            <a:ext cx="4708175" cy="47244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14C8A1-14D1-CAA7-B8C0-F2E94109F1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10019" y="2117382"/>
            <a:ext cx="4502131" cy="2970593"/>
          </a:xfrm>
        </p:spPr>
        <p:txBody>
          <a:bodyPr anchor="t">
            <a:normAutofit/>
          </a:bodyPr>
          <a:lstStyle/>
          <a:p>
            <a:r>
              <a:rPr lang="cs-CZ" sz="4800" dirty="0"/>
              <a:t>CERTIFIKACE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5B5D2C5-F53E-9BB2-CC69-2FCF8F5C78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25053" y="2452531"/>
            <a:ext cx="3579790" cy="875824"/>
          </a:xfrm>
        </p:spPr>
        <p:txBody>
          <a:bodyPr>
            <a:normAutofit/>
          </a:bodyPr>
          <a:lstStyle/>
          <a:p>
            <a:r>
              <a:rPr lang="cs-CZ" dirty="0"/>
              <a:t>Adam </a:t>
            </a:r>
            <a:r>
              <a:rPr lang="cs-CZ" dirty="0" err="1"/>
              <a:t>staněk</a:t>
            </a:r>
            <a:r>
              <a:rPr lang="cs-CZ" dirty="0"/>
              <a:t>, 4tb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CC73A33-65FF-41A9-A3B0-006753CD10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8844675" y="3418676"/>
            <a:ext cx="0" cy="4724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062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A34CEC-16C4-A1D0-12FE-C3FD714F3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Děkuji za přečtení!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BAC1D4-7BF7-C623-B36F-6ACB7A4B4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Zdroje: </a:t>
            </a:r>
          </a:p>
          <a:p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https://www.ssl.com/cs/Nej%C4%8Dast%C4%9Bj%C5%A1%C3%AD-dotazy/co-je-digit%C3%A1ln%C3%AD-certifik%C3%A1t/</a:t>
            </a:r>
            <a:endParaRPr lang="cs-CZ" dirty="0"/>
          </a:p>
          <a:p>
            <a:r>
              <a:rPr lang="cs-CZ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https://www.ssls.cz/slovnik/digitalni-certifikat.html</a:t>
            </a:r>
            <a:endParaRPr lang="cs-CZ" dirty="0"/>
          </a:p>
          <a:p>
            <a:r>
              <a:rPr lang="cs-CZ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https://cs.wikipedia.org/wiki/Digit%C3%A1ln%C3%AD_certifik%C3%A1t</a:t>
            </a:r>
            <a:endParaRPr lang="cs-CZ" dirty="0"/>
          </a:p>
          <a:p>
            <a:r>
              <a:rPr lang="cs-CZ" dirty="0" err="1"/>
              <a:t>ChatGPT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840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02B5E2-9923-7C0A-FC73-9D9CB60F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Obsah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9FDF04-6EFF-C42C-C4B3-F1DD87727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559171"/>
            <a:ext cx="10363200" cy="3651848"/>
          </a:xfrm>
        </p:spPr>
        <p:txBody>
          <a:bodyPr>
            <a:normAutofit/>
          </a:bodyPr>
          <a:lstStyle/>
          <a:p>
            <a:r>
              <a:rPr lang="cs-CZ" dirty="0"/>
              <a:t>1. Co jsou webové certifikáty?</a:t>
            </a:r>
          </a:p>
          <a:p>
            <a:r>
              <a:rPr lang="cs-CZ" dirty="0"/>
              <a:t>2. Veřejný a privátní klíč</a:t>
            </a:r>
          </a:p>
          <a:p>
            <a:r>
              <a:rPr lang="cs-CZ" dirty="0"/>
              <a:t>3. Typy webových certifikátů</a:t>
            </a:r>
          </a:p>
          <a:p>
            <a:r>
              <a:rPr lang="cs-CZ" dirty="0"/>
              <a:t>4. Zabezpečení komunikace přes HTTPS </a:t>
            </a:r>
          </a:p>
          <a:p>
            <a:r>
              <a:rPr lang="cs-CZ" dirty="0"/>
              <a:t>5. Proces získání a ověření certifikátu</a:t>
            </a:r>
          </a:p>
          <a:p>
            <a:r>
              <a:rPr lang="cs-CZ" dirty="0"/>
              <a:t>6. Provoz webových certifikátů</a:t>
            </a:r>
          </a:p>
        </p:txBody>
      </p:sp>
    </p:spTree>
    <p:extLst>
      <p:ext uri="{BB962C8B-B14F-4D97-AF65-F5344CB8AC3E}">
        <p14:creationId xmlns:p14="http://schemas.microsoft.com/office/powerpoint/2010/main" val="2091992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C3C8A6-FB7F-7714-3DDF-9C0FAE299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1. Co jsou webové certifikáty?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FA67BA-29F5-1005-D174-8607CC813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cs-CZ" dirty="0"/>
              <a:t>Jsou to digitální identifikátory, které slouží k ověření identity webových serverů a zajišťují šifrování dat přenášených mezi uživatelem a serverem</a:t>
            </a:r>
          </a:p>
          <a:p>
            <a:pPr lvl="2"/>
            <a:r>
              <a:rPr lang="cs-CZ" dirty="0"/>
              <a:t>Jsou vydávány certifikačními autoritami a obsahují informace o vlastníkovi certifikátu (např. název domény), veřejný klíč, platnost, …</a:t>
            </a:r>
          </a:p>
        </p:txBody>
      </p:sp>
    </p:spTree>
    <p:extLst>
      <p:ext uri="{BB962C8B-B14F-4D97-AF65-F5344CB8AC3E}">
        <p14:creationId xmlns:p14="http://schemas.microsoft.com/office/powerpoint/2010/main" val="1959174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CAD11F-C121-DA4E-D2C0-8B8C397C6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Veřejný a privátní klíč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F734B6-396F-AB6A-46B4-FEF5A8F1E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Veřejný klíč  x  Privátní klíč</a:t>
            </a:r>
          </a:p>
          <a:p>
            <a:endParaRPr lang="cs-CZ" dirty="0"/>
          </a:p>
          <a:p>
            <a:r>
              <a:rPr lang="cs-CZ" dirty="0"/>
              <a:t>Privátní klíč</a:t>
            </a:r>
          </a:p>
          <a:p>
            <a:pPr lvl="2"/>
            <a:r>
              <a:rPr lang="cs-CZ" dirty="0"/>
              <a:t>Je přístupný pouze držiteli certifikátu</a:t>
            </a:r>
          </a:p>
          <a:p>
            <a:pPr lvl="2"/>
            <a:r>
              <a:rPr lang="cs-CZ" dirty="0"/>
              <a:t>Slouží k dešifrování dat zašifrovaných veřejným klíčem</a:t>
            </a:r>
          </a:p>
          <a:p>
            <a:pPr marL="0" indent="0">
              <a:buNone/>
            </a:pPr>
            <a:endParaRPr lang="cs-CZ" sz="100" dirty="0"/>
          </a:p>
          <a:p>
            <a:r>
              <a:rPr lang="cs-CZ" dirty="0"/>
              <a:t>Veřejný klíč</a:t>
            </a:r>
          </a:p>
          <a:p>
            <a:pPr lvl="2"/>
            <a:r>
              <a:rPr lang="cs-CZ" dirty="0"/>
              <a:t>Slouží k šifrování dat</a:t>
            </a:r>
          </a:p>
          <a:p>
            <a:pPr lvl="2"/>
            <a:r>
              <a:rPr lang="cs-CZ" dirty="0"/>
              <a:t>Může být sdílen s libovolným zařízením, které potřebuje komunikovat se serverem</a:t>
            </a:r>
          </a:p>
        </p:txBody>
      </p:sp>
    </p:spTree>
    <p:extLst>
      <p:ext uri="{BB962C8B-B14F-4D97-AF65-F5344CB8AC3E}">
        <p14:creationId xmlns:p14="http://schemas.microsoft.com/office/powerpoint/2010/main" val="3044280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EFB016-ADF9-5A3C-E77E-920FF34CB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3. Typy webových certifikátů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2BBBB5-9BA5-5040-76CC-5F527D3CF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559170"/>
            <a:ext cx="10363200" cy="3513825"/>
          </a:xfrm>
        </p:spPr>
        <p:txBody>
          <a:bodyPr>
            <a:normAutofit/>
          </a:bodyPr>
          <a:lstStyle/>
          <a:p>
            <a:r>
              <a:rPr lang="cs-CZ" dirty="0"/>
              <a:t>SSL (TLS) Certifikáty</a:t>
            </a:r>
          </a:p>
          <a:p>
            <a:pPr lvl="2"/>
            <a:r>
              <a:rPr lang="cs-CZ" dirty="0"/>
              <a:t>Digitální certifikát, který zajišťuje zabezpečené spojení mezi prohlížečem a webovým serverem</a:t>
            </a:r>
          </a:p>
          <a:p>
            <a:pPr lvl="2"/>
            <a:r>
              <a:rPr lang="cs-CZ" dirty="0"/>
              <a:t>Obsahuje veřejný klíč a informace o jeho vlastníkovi, vydavateli a jeho platnosti</a:t>
            </a:r>
          </a:p>
          <a:p>
            <a:pPr lvl="2"/>
            <a:r>
              <a:rPr lang="cs-CZ" dirty="0"/>
              <a:t>Jsou vydávány certifikačními autoritami (CA)</a:t>
            </a:r>
          </a:p>
          <a:p>
            <a:pPr lvl="2"/>
            <a:r>
              <a:rPr lang="cs-CZ" dirty="0"/>
              <a:t>Používají se k zajištění šifrované komunikace a ověření identity webového serveru</a:t>
            </a:r>
          </a:p>
          <a:p>
            <a:pPr lvl="2"/>
            <a:r>
              <a:rPr lang="cs-CZ" dirty="0"/>
              <a:t>Jsou důležitým prvkem zabezpečení na internetu</a:t>
            </a:r>
          </a:p>
          <a:p>
            <a:r>
              <a:rPr lang="cs-CZ" dirty="0"/>
              <a:t>X.509</a:t>
            </a:r>
          </a:p>
          <a:p>
            <a:pPr lvl="2"/>
            <a:r>
              <a:rPr lang="cs-CZ" dirty="0"/>
              <a:t>Standart pro formát a strukturu veřejných klíčů a certifikátů</a:t>
            </a:r>
          </a:p>
          <a:p>
            <a:pPr lvl="2"/>
            <a:r>
              <a:rPr lang="cs-CZ" dirty="0"/>
              <a:t>Certifikáty v tomto formátu jsou často používány pro komunikaci na internetu, zejména pomocí SSL</a:t>
            </a:r>
          </a:p>
        </p:txBody>
      </p:sp>
    </p:spTree>
    <p:extLst>
      <p:ext uri="{BB962C8B-B14F-4D97-AF65-F5344CB8AC3E}">
        <p14:creationId xmlns:p14="http://schemas.microsoft.com/office/powerpoint/2010/main" val="2422652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B5E514-D68F-C647-CF07-6ABA9D41E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4. Zabezpečení komunikace přes HTTPS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CCEECA-1F58-FDC7-C1FB-F732CD6C6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</a:t>
            </a:r>
          </a:p>
          <a:p>
            <a:pPr lvl="2"/>
            <a:r>
              <a:rPr lang="cs-CZ" dirty="0"/>
              <a:t>Je protokol pro zabezpečenou komunikaci přes internet, který využívá šifrování pomocí protokolu SSL</a:t>
            </a:r>
          </a:p>
          <a:p>
            <a:pPr lvl="2"/>
            <a:r>
              <a:rPr lang="cs-CZ" dirty="0"/>
              <a:t>Zabezpečení přes HTTPS je klíčové pro ochranu soukromí a integrity dat přenášených mezi webovým prohlížečem uživatele a serverem</a:t>
            </a:r>
          </a:p>
          <a:p>
            <a:pPr lvl="2"/>
            <a:endParaRPr lang="cs-CZ" dirty="0"/>
          </a:p>
          <a:p>
            <a:pPr lvl="2"/>
            <a:r>
              <a:rPr lang="cs-CZ" dirty="0"/>
              <a:t>Mezi hlavní první zabezpečení patří:</a:t>
            </a:r>
          </a:p>
          <a:p>
            <a:pPr lvl="4"/>
            <a:r>
              <a:rPr lang="cs-CZ" dirty="0"/>
              <a:t>Šifrování dat</a:t>
            </a:r>
          </a:p>
          <a:p>
            <a:pPr lvl="4"/>
            <a:r>
              <a:rPr lang="cs-CZ" dirty="0"/>
              <a:t>Ověření identity</a:t>
            </a:r>
          </a:p>
          <a:p>
            <a:pPr lvl="4"/>
            <a:r>
              <a:rPr lang="cs-CZ" dirty="0"/>
              <a:t>Integrita dat</a:t>
            </a:r>
          </a:p>
        </p:txBody>
      </p:sp>
    </p:spTree>
    <p:extLst>
      <p:ext uri="{BB962C8B-B14F-4D97-AF65-F5344CB8AC3E}">
        <p14:creationId xmlns:p14="http://schemas.microsoft.com/office/powerpoint/2010/main" val="3202274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F8C656-6B6A-0E52-4766-4FB17E8AC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5. Proces získání a ověření certifikátu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813E69-6DA6-2FAC-0CB9-7366252BB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559170"/>
            <a:ext cx="10363200" cy="355695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Cena</a:t>
            </a:r>
          </a:p>
          <a:p>
            <a:pPr lvl="2"/>
            <a:r>
              <a:rPr lang="cs-CZ" dirty="0"/>
              <a:t>Cena se pohybuje od </a:t>
            </a:r>
            <a:r>
              <a:rPr lang="cs-CZ" b="1" dirty="0"/>
              <a:t>169Kč</a:t>
            </a:r>
            <a:r>
              <a:rPr lang="cs-CZ" dirty="0"/>
              <a:t> až po </a:t>
            </a:r>
            <a:r>
              <a:rPr lang="cs-CZ" b="1" dirty="0"/>
              <a:t>1790Kč</a:t>
            </a:r>
            <a:r>
              <a:rPr lang="cs-CZ" dirty="0"/>
              <a:t>, podle požadavků zabezpečení</a:t>
            </a:r>
          </a:p>
          <a:p>
            <a:r>
              <a:rPr lang="cs-CZ" dirty="0"/>
              <a:t>Získání certifikátu</a:t>
            </a:r>
          </a:p>
          <a:p>
            <a:pPr lvl="2"/>
            <a:r>
              <a:rPr lang="cs-CZ" dirty="0"/>
              <a:t>1. Výběr certifikační autority (CA) --&gt; Nejprve se musí vybrat důvěryhodná certifikační autorita, která vydá certifikát pro webový server, či přímo výběr </a:t>
            </a:r>
            <a:r>
              <a:rPr lang="cs-CZ" dirty="0" err="1"/>
              <a:t>HOSTINGové</a:t>
            </a:r>
            <a:r>
              <a:rPr lang="cs-CZ" dirty="0"/>
              <a:t> služby (např. SSLS.cz)</a:t>
            </a:r>
          </a:p>
          <a:p>
            <a:pPr lvl="2"/>
            <a:r>
              <a:rPr lang="cs-CZ" dirty="0"/>
              <a:t>2. Žádost o certifikát --&gt; Po vybrání „CA“ se s ní musí zahájit proces získání samotného certifikátu, to vyžaduje vyplnění žádosti o certifikát, která bude obsahovat informaci o organizaci a webovém serveru</a:t>
            </a:r>
          </a:p>
          <a:p>
            <a:pPr lvl="2"/>
            <a:r>
              <a:rPr lang="cs-CZ" dirty="0"/>
              <a:t>3. Proces ověření </a:t>
            </a:r>
            <a:r>
              <a:rPr lang="cs-CZ" dirty="0">
                <a:sym typeface="Wingdings" panose="05000000000000000000" pitchFamily="2" charset="2"/>
              </a:rPr>
              <a:t>--&gt; Certifikační autorita provede proces ověření informací uvedených ve vaší žádosti o certifikát, jako je například ověření vlastnictví domény a ověření vlastní identity</a:t>
            </a:r>
          </a:p>
          <a:p>
            <a:pPr lvl="2"/>
            <a:r>
              <a:rPr lang="cs-CZ" dirty="0">
                <a:sym typeface="Wingdings" panose="05000000000000000000" pitchFamily="2" charset="2"/>
              </a:rPr>
              <a:t>4. Vydání certifikátu --&gt; Pokud CA úspěšně ověří zadané informace, pak vydá certifikát SSL, který lze nainstalovat na webový server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562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73074A-322E-1CA8-47FB-8BEE7CA43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5.</a:t>
            </a:r>
            <a:r>
              <a:rPr lang="cs-CZ" sz="3100" dirty="0"/>
              <a:t>1</a:t>
            </a:r>
            <a:r>
              <a:rPr lang="cs-CZ" dirty="0"/>
              <a:t>. Proces získání a ověření certifikátu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DB8082-3B64-173E-DB41-9B4334426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Instalace a ověření certifikátu SSL</a:t>
            </a:r>
          </a:p>
          <a:p>
            <a:pPr lvl="2"/>
            <a:r>
              <a:rPr lang="cs-CZ" dirty="0"/>
              <a:t>1. Instalace certifikátu --&gt; Importování certifikátu do serverového softwaru, jako je například </a:t>
            </a:r>
            <a:r>
              <a:rPr lang="cs-CZ" dirty="0" err="1"/>
              <a:t>Apache</a:t>
            </a:r>
            <a:r>
              <a:rPr lang="cs-CZ" dirty="0"/>
              <a:t> HTTPS Server nebo „</a:t>
            </a:r>
            <a:r>
              <a:rPr lang="cs-CZ" dirty="0" err="1"/>
              <a:t>nginx</a:t>
            </a:r>
            <a:r>
              <a:rPr lang="cs-CZ" dirty="0"/>
              <a:t>“</a:t>
            </a:r>
          </a:p>
          <a:p>
            <a:pPr lvl="2"/>
            <a:r>
              <a:rPr lang="cs-CZ" dirty="0"/>
              <a:t>2. Konfigurace serveru --&gt; Po instalaci SSL se musí nakonfigurovat server tak, aby používal certifikát pro šifrování komunikace pomocí protokolu HTTPS</a:t>
            </a:r>
          </a:p>
          <a:p>
            <a:pPr lvl="2"/>
            <a:r>
              <a:rPr lang="cs-CZ" dirty="0"/>
              <a:t>3. Testování a ověření --&gt; Poté, co je certifikát nainstalován a nakonfigurován, je nutno provést testy, aby se zjistilo, zda je vše nastaveno správně a komunikace přes HTTPS funguje korektně </a:t>
            </a:r>
          </a:p>
          <a:p>
            <a:pPr lvl="2"/>
            <a:r>
              <a:rPr lang="cs-CZ" dirty="0"/>
              <a:t>4. Monitorování a obnova --&gt; Je důležité pravidelně monitorovat platnost vašeho certifikátu a včas ho obnovovat, aby vaše webové stránky zůstaly bezpečné</a:t>
            </a:r>
          </a:p>
        </p:txBody>
      </p:sp>
    </p:spTree>
    <p:extLst>
      <p:ext uri="{BB962C8B-B14F-4D97-AF65-F5344CB8AC3E}">
        <p14:creationId xmlns:p14="http://schemas.microsoft.com/office/powerpoint/2010/main" val="1270955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972E96-AA77-63DA-1327-FC5E7934D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6. Provoz webových certifikátů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192921-1708-C462-CD87-F39DFACD5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Záloha a obnova</a:t>
            </a:r>
          </a:p>
          <a:p>
            <a:pPr lvl="2"/>
            <a:r>
              <a:rPr lang="cs-CZ" dirty="0"/>
              <a:t>Je důležité pravidelně zálohovat certifikáty a související klíče, aby bylo možné je rychle obnovit v případě ztráty dat nebo selhání serveru</a:t>
            </a:r>
          </a:p>
          <a:p>
            <a:r>
              <a:rPr lang="cs-CZ" dirty="0"/>
              <a:t>Aktualizace</a:t>
            </a:r>
          </a:p>
          <a:p>
            <a:pPr lvl="2"/>
            <a:r>
              <a:rPr lang="cs-CZ" dirty="0"/>
              <a:t>Certifikáty mají omezenou platnost, obvykle několik měsíců až let – proto je nutné kontrolovat platnost</a:t>
            </a:r>
          </a:p>
          <a:p>
            <a:r>
              <a:rPr lang="cs-CZ" dirty="0"/>
              <a:t>Správa certifikátů </a:t>
            </a:r>
          </a:p>
          <a:p>
            <a:pPr lvl="2"/>
            <a:r>
              <a:rPr lang="cs-CZ" dirty="0"/>
              <a:t>Nákup certifikátů od důvěryhodné CA, instalace a konfigurace na webovém serveru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7820296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C5F946999F38D4CB3424488FEA32C8D" ma:contentTypeVersion="5" ma:contentTypeDescription="Vytvoří nový dokument" ma:contentTypeScope="" ma:versionID="08c7826325b8664aeb1cc97e5d7dcb3d">
  <xsd:schema xmlns:xsd="http://www.w3.org/2001/XMLSchema" xmlns:xs="http://www.w3.org/2001/XMLSchema" xmlns:p="http://schemas.microsoft.com/office/2006/metadata/properties" xmlns:ns2="b272d8af-ed2f-408d-a954-4f80430596f5" targetNamespace="http://schemas.microsoft.com/office/2006/metadata/properties" ma:root="true" ma:fieldsID="5ddd6599ecefe75e5f31b23194a304d9" ns2:_="">
    <xsd:import namespace="b272d8af-ed2f-408d-a954-4f80430596f5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72d8af-ed2f-408d-a954-4f80430596f5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b272d8af-ed2f-408d-a954-4f80430596f5" xsi:nil="true"/>
  </documentManagement>
</p:properties>
</file>

<file path=customXml/itemProps1.xml><?xml version="1.0" encoding="utf-8"?>
<ds:datastoreItem xmlns:ds="http://schemas.openxmlformats.org/officeDocument/2006/customXml" ds:itemID="{FB3A6091-CD39-4AA3-8D30-6E847307B195}"/>
</file>

<file path=customXml/itemProps2.xml><?xml version="1.0" encoding="utf-8"?>
<ds:datastoreItem xmlns:ds="http://schemas.openxmlformats.org/officeDocument/2006/customXml" ds:itemID="{3E12B551-4C42-4E40-B470-B8936731B38D}"/>
</file>

<file path=customXml/itemProps3.xml><?xml version="1.0" encoding="utf-8"?>
<ds:datastoreItem xmlns:ds="http://schemas.openxmlformats.org/officeDocument/2006/customXml" ds:itemID="{3498DCD1-FE5E-48F5-BDA1-095E4F5AAA3B}"/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687</Words>
  <Application>Microsoft Office PowerPoint</Application>
  <PresentationFormat>Širokoúhlá obrazovka</PresentationFormat>
  <Paragraphs>68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Grandview Display</vt:lpstr>
      <vt:lpstr>Wingdings</vt:lpstr>
      <vt:lpstr>DashVTI</vt:lpstr>
      <vt:lpstr>CERTIFIKACE</vt:lpstr>
      <vt:lpstr>Obsah prezentace</vt:lpstr>
      <vt:lpstr>1. Co jsou webové certifikáty? </vt:lpstr>
      <vt:lpstr>2. Veřejný a privátní klíč   </vt:lpstr>
      <vt:lpstr>3. Typy webových certifikátů </vt:lpstr>
      <vt:lpstr>4. Zabezpečení komunikace přes HTTPS </vt:lpstr>
      <vt:lpstr>5. Proces získání a ověření certifikátu </vt:lpstr>
      <vt:lpstr>5.1. Proces získání a ověření certifikátu </vt:lpstr>
      <vt:lpstr>6. Provoz webových certifikátů </vt:lpstr>
      <vt:lpstr>Děkuji za přečtení!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CERTIFIKACE</dc:title>
  <dc:creator>Staněk Adam (4TB)</dc:creator>
  <cp:lastModifiedBy>Staněk Adam (4TB)</cp:lastModifiedBy>
  <cp:revision>54</cp:revision>
  <dcterms:created xsi:type="dcterms:W3CDTF">2024-02-18T08:51:33Z</dcterms:created>
  <dcterms:modified xsi:type="dcterms:W3CDTF">2024-03-01T18:38:09Z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0x010100CC5F946999F38D4CB3424488FEA32C8D</vt:lpwstr>
  </property>
</Properties>
</file>